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purl.oclc.org/ooxml/officeDocument/relationships/metadata/thumbnail" Target="docProps/thumbnail.jpeg"/><Relationship Id="rId1" Type="http://purl.oclc.org/ooxml/officeDocument/relationships/officeDocument" Target="ppt/presentation.xml"/><Relationship Id="rId4" Type="http://purl.oclc.org/ooxml/officeDocument/relationships/extendedProperties" Target="docProps/app.xml"/></Relationships>
</file>

<file path=ppt/presentation.xml><?xml version="1.0" encoding="utf-8"?>
<p:presentation xmlns:a="http://purl.oclc.org/ooxml/drawingml/main" xmlns:r="http://purl.oclc.org/ooxml/officeDocument/relationships" xmlns:p="http://purl.oclc.org/ooxml/presentationml/main" saveSubsetFonts="1" conformance="strict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purl.oclc.org/ooxml/drawingml/main" xmlns:r="http://purl.oclc.org/ooxml/officeDocument/relationships" xmlns:p="http://purl.oclc.org/ooxml/presentationml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purl.oclc.org/ooxml/drawingml/main" def="{5C22544A-7EE6-4342-B048-85BDC9FD1C3A}"/>
</file>

<file path=ppt/viewProps.xml><?xml version="1.0" encoding="utf-8"?>
<p:viewPr xmlns:a="http://purl.oclc.org/ooxml/drawingml/main" xmlns:r="http://purl.oclc.org/ooxml/officeDocument/relationships" xmlns:p="http://purl.oclc.org/ooxml/presentationml/main">
  <p:normalViewPr>
    <p:restoredLeft sz="19.003%" autoAdjust="0"/>
    <p:restoredTop sz="94.66%"/>
  </p:normalViewPr>
  <p:slideViewPr>
    <p:cSldViewPr snapToGrid="0">
      <p:cViewPr varScale="1">
        <p:scale>
          <a:sx n="128" d="100"/>
          <a:sy n="128" d="100"/>
        </p:scale>
        <p:origin x="101" y="88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purl.oclc.org/ooxml/officeDocument/relationships/slide" Target="slides/slide2.xml"/><Relationship Id="rId7" Type="http://purl.oclc.org/ooxml/officeDocument/relationships/tableStyles" Target="tableStyles.xml"/><Relationship Id="rId2" Type="http://purl.oclc.org/ooxml/officeDocument/relationships/slide" Target="slides/slide1.xml"/><Relationship Id="rId1" Type="http://purl.oclc.org/ooxml/officeDocument/relationships/slideMaster" Target="slideMasters/slideMaster1.xml"/><Relationship Id="rId6" Type="http://purl.oclc.org/ooxml/officeDocument/relationships/theme" Target="theme/theme1.xml"/><Relationship Id="rId5" Type="http://purl.oclc.org/ooxml/officeDocument/relationships/viewProps" Target="viewProps.xml"/><Relationship Id="rId4" Type="http://purl.oclc.org/ooxml/officeDocument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purl.oclc.org/ooxml/officeDocument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purl.oclc.org/ooxml/officeDocument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purl.oclc.org/ooxml/officeDocument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purl.oclc.org/ooxml/officeDocument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purl.oclc.org/ooxml/officeDocument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purl.oclc.org/ooxml/officeDocument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purl.oclc.org/ooxml/officeDocument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purl.oclc.org/ooxml/officeDocument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purl.oclc.org/ooxml/officeDocument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purl.oclc.org/ooxml/officeDocument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purl.oclc.org/ooxml/officeDocument/relationships/slideMaster" Target="../slideMasters/slideMaster1.xml"/></Relationships>
</file>

<file path=ppt/slideLayouts/slideLayout1.xml><?xml version="1.0" encoding="utf-8"?>
<p:sldLayout xmlns:a="http://purl.oclc.org/ooxml/drawingml/main" xmlns:r="http://purl.oclc.org/ooxml/officeDocument/relationships" xmlns:p="http://purl.oclc.org/ooxml/presentationml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8C6A85-4917-31B1-8AC4-345F4A1FAE1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1C45BB2-5C5B-006E-5D8E-B0289EBE512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67E74BF-E21F-4FD1-62BF-FADC582B03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61B72-F344-4BD7-9964-248F6911B9B4}" type="datetimeFigureOut">
              <a:rPr lang="en-AU" smtClean="0"/>
              <a:t>11/12/2025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AC68776-A9A8-40A1-6284-B55FB0DB19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62A6A10-B7A9-A43E-5E29-8161C4EEFE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4B54F7-B797-4A00-B197-C1BCFAFD425E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9165048"/>
      </p:ext>
    </p:extLst>
  </p:cSld>
  <p:clrMapOvr>
    <a:masterClrMapping/>
  </p:clrMapOvr>
</p:sldLayout>
</file>

<file path=ppt/slideLayouts/slideLayout10.xml><?xml version="1.0" encoding="utf-8"?>
<p:sldLayout xmlns:a="http://purl.oclc.org/ooxml/drawingml/main" xmlns:r="http://purl.oclc.org/ooxml/officeDocument/relationships" xmlns:p="http://purl.oclc.org/ooxml/presentationml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8548CE-5192-30DB-7A16-81A4C50B10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9C490D2-2FD2-DA39-0E11-2194A57F903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F68DB0F-170F-B24B-D800-A896F5A975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61B72-F344-4BD7-9964-248F6911B9B4}" type="datetimeFigureOut">
              <a:rPr lang="en-AU" smtClean="0"/>
              <a:t>11/12/2025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84C82CF-C2B6-5870-F50B-8727884C67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D1A8514-BDD5-083F-19E9-E44BEA3BBB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4B54F7-B797-4A00-B197-C1BCFAFD425E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428796971"/>
      </p:ext>
    </p:extLst>
  </p:cSld>
  <p:clrMapOvr>
    <a:masterClrMapping/>
  </p:clrMapOvr>
</p:sldLayout>
</file>

<file path=ppt/slideLayouts/slideLayout11.xml><?xml version="1.0" encoding="utf-8"?>
<p:sldLayout xmlns:a="http://purl.oclc.org/ooxml/drawingml/main" xmlns:r="http://purl.oclc.org/ooxml/officeDocument/relationships" xmlns:p="http://purl.oclc.org/ooxml/presentationml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A847ADF-D66C-F1C7-925E-2E0070EF40A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F852ED2-15DE-70CC-C73A-FB347CF37EA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75B62E6-5BA8-2862-E931-0FDD7CC7C5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61B72-F344-4BD7-9964-248F6911B9B4}" type="datetimeFigureOut">
              <a:rPr lang="en-AU" smtClean="0"/>
              <a:t>11/12/2025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363A97B-1686-1A1F-8918-81B8D76ED0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BFCDD27-CB5C-7174-0D5E-27FE99C8ED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4B54F7-B797-4A00-B197-C1BCFAFD425E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840427947"/>
      </p:ext>
    </p:extLst>
  </p:cSld>
  <p:clrMapOvr>
    <a:masterClrMapping/>
  </p:clrMapOvr>
</p:sldLayout>
</file>

<file path=ppt/slideLayouts/slideLayout2.xml><?xml version="1.0" encoding="utf-8"?>
<p:sldLayout xmlns:a="http://purl.oclc.org/ooxml/drawingml/main" xmlns:r="http://purl.oclc.org/ooxml/officeDocument/relationships" xmlns:p="http://purl.oclc.org/ooxml/presentationml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47B826-355E-9BC9-B513-D37B8400FA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558377-0EF6-6F48-6AFA-0FDF31BA6FF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A49BAEF-6DB3-4E8B-AE99-4D974FC564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61B72-F344-4BD7-9964-248F6911B9B4}" type="datetimeFigureOut">
              <a:rPr lang="en-AU" smtClean="0"/>
              <a:t>11/12/2025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792E34B-D61F-F538-E747-713883672D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D3EC22D-98CF-D360-B599-8EC1862560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4B54F7-B797-4A00-B197-C1BCFAFD425E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883773997"/>
      </p:ext>
    </p:extLst>
  </p:cSld>
  <p:clrMapOvr>
    <a:masterClrMapping/>
  </p:clrMapOvr>
</p:sldLayout>
</file>

<file path=ppt/slideLayouts/slideLayout3.xml><?xml version="1.0" encoding="utf-8"?>
<p:sldLayout xmlns:a="http://purl.oclc.org/ooxml/drawingml/main" xmlns:r="http://purl.oclc.org/ooxml/officeDocument/relationships" xmlns:p="http://purl.oclc.org/ooxml/presentationml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EAF1C3-B51F-D9E7-DEB6-E9A30736C0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E370A40-377F-6939-1CEC-55325005AC9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%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%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%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%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%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%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%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%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%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C10FDF0-1EC0-16B2-D6F9-284F124A8A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61B72-F344-4BD7-9964-248F6911B9B4}" type="datetimeFigureOut">
              <a:rPr lang="en-AU" smtClean="0"/>
              <a:t>11/12/2025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D8B77B7-0BC3-A703-C540-6037C9F572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931A453-9DF8-7C78-62EC-0861EA619D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4B54F7-B797-4A00-B197-C1BCFAFD425E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493845105"/>
      </p:ext>
    </p:extLst>
  </p:cSld>
  <p:clrMapOvr>
    <a:masterClrMapping/>
  </p:clrMapOvr>
</p:sldLayout>
</file>

<file path=ppt/slideLayouts/slideLayout4.xml><?xml version="1.0" encoding="utf-8"?>
<p:sldLayout xmlns:a="http://purl.oclc.org/ooxml/drawingml/main" xmlns:r="http://purl.oclc.org/ooxml/officeDocument/relationships" xmlns:p="http://purl.oclc.org/ooxml/presentationml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1BF505-3FD5-2AB0-D7E2-DCF77E1C58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AB9D453-D5E6-8834-CD3E-15391A42A87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B181B5D-E4BC-90E6-4BDB-EEE5F2E8033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1E3FC1A-4D11-9068-4BCB-790E4992B6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61B72-F344-4BD7-9964-248F6911B9B4}" type="datetimeFigureOut">
              <a:rPr lang="en-AU" smtClean="0"/>
              <a:t>11/12/2025</a:t>
            </a:fld>
            <a:endParaRPr lang="en-A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A15E57C-A414-2CA7-A2DD-AC2682F349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17A36FD-9902-51A6-AE58-4D26812010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4B54F7-B797-4A00-B197-C1BCFAFD425E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959608437"/>
      </p:ext>
    </p:extLst>
  </p:cSld>
  <p:clrMapOvr>
    <a:masterClrMapping/>
  </p:clrMapOvr>
</p:sldLayout>
</file>

<file path=ppt/slideLayouts/slideLayout5.xml><?xml version="1.0" encoding="utf-8"?>
<p:sldLayout xmlns:a="http://purl.oclc.org/ooxml/drawingml/main" xmlns:r="http://purl.oclc.org/ooxml/officeDocument/relationships" xmlns:p="http://purl.oclc.org/ooxml/presentationml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52AF88-6350-28A0-1546-44C6735B86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1B8DE74-9C61-992B-11F0-26E02EBA1E8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B147345-6591-7234-55BA-32F82CC003D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BF22413-C21D-A675-17F7-3D96F5670ED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BD079B9-63FE-3F86-5190-FBD1FBE1D46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062B1EE-E613-EEDD-BFF1-BD71DE1B28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61B72-F344-4BD7-9964-248F6911B9B4}" type="datetimeFigureOut">
              <a:rPr lang="en-AU" smtClean="0"/>
              <a:t>11/12/2025</a:t>
            </a:fld>
            <a:endParaRPr lang="en-AU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4FB484D-B0AD-5942-308E-FD90B0C314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F56AC94-CADD-99E1-008F-9643DF8726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4B54F7-B797-4A00-B197-C1BCFAFD425E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260005485"/>
      </p:ext>
    </p:extLst>
  </p:cSld>
  <p:clrMapOvr>
    <a:masterClrMapping/>
  </p:clrMapOvr>
</p:sldLayout>
</file>

<file path=ppt/slideLayouts/slideLayout6.xml><?xml version="1.0" encoding="utf-8"?>
<p:sldLayout xmlns:a="http://purl.oclc.org/ooxml/drawingml/main" xmlns:r="http://purl.oclc.org/ooxml/officeDocument/relationships" xmlns:p="http://purl.oclc.org/ooxml/presentationml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8F499F-56F5-2590-CC8A-8CDE761A04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F9F4D4E-ED50-BB0F-8970-6C039A5457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61B72-F344-4BD7-9964-248F6911B9B4}" type="datetimeFigureOut">
              <a:rPr lang="en-AU" smtClean="0"/>
              <a:t>11/12/2025</a:t>
            </a:fld>
            <a:endParaRPr lang="en-AU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72EE26F-6EE2-DC77-81E9-90F80C114A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2E04E30-BB16-2222-6F03-67E7B840CB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4B54F7-B797-4A00-B197-C1BCFAFD425E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862722593"/>
      </p:ext>
    </p:extLst>
  </p:cSld>
  <p:clrMapOvr>
    <a:masterClrMapping/>
  </p:clrMapOvr>
</p:sldLayout>
</file>

<file path=ppt/slideLayouts/slideLayout7.xml><?xml version="1.0" encoding="utf-8"?>
<p:sldLayout xmlns:a="http://purl.oclc.org/ooxml/drawingml/main" xmlns:r="http://purl.oclc.org/ooxml/officeDocument/relationships" xmlns:p="http://purl.oclc.org/ooxml/presentationml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24C0D95-DD97-E2BF-61E2-49217794B1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61B72-F344-4BD7-9964-248F6911B9B4}" type="datetimeFigureOut">
              <a:rPr lang="en-AU" smtClean="0"/>
              <a:t>11/12/2025</a:t>
            </a:fld>
            <a:endParaRPr lang="en-AU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0B166E0-A0C7-A49E-3BDC-730BBE77FB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76D3CA6-15AE-3297-64E0-8DF4C3C828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4B54F7-B797-4A00-B197-C1BCFAFD425E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067712567"/>
      </p:ext>
    </p:extLst>
  </p:cSld>
  <p:clrMapOvr>
    <a:masterClrMapping/>
  </p:clrMapOvr>
</p:sldLayout>
</file>

<file path=ppt/slideLayouts/slideLayout8.xml><?xml version="1.0" encoding="utf-8"?>
<p:sldLayout xmlns:a="http://purl.oclc.org/ooxml/drawingml/main" xmlns:r="http://purl.oclc.org/ooxml/officeDocument/relationships" xmlns:p="http://purl.oclc.org/ooxml/presentationml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984675-C515-E601-E724-4AB4A4267E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F046611-5036-08FA-AA5E-CEA1370D93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29A4E9E-441C-5E03-2D8E-94A929155CA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7E1FB79-2AB8-0B83-2F6B-BDAC5A9D46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61B72-F344-4BD7-9964-248F6911B9B4}" type="datetimeFigureOut">
              <a:rPr lang="en-AU" smtClean="0"/>
              <a:t>11/12/2025</a:t>
            </a:fld>
            <a:endParaRPr lang="en-A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0C8BEDF-474F-227C-F125-F1DB56F677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CF5B1BC-FC9A-0AD4-BD5C-FAC8B97612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4B54F7-B797-4A00-B197-C1BCFAFD425E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311902078"/>
      </p:ext>
    </p:extLst>
  </p:cSld>
  <p:clrMapOvr>
    <a:masterClrMapping/>
  </p:clrMapOvr>
</p:sldLayout>
</file>

<file path=ppt/slideLayouts/slideLayout9.xml><?xml version="1.0" encoding="utf-8"?>
<p:sldLayout xmlns:a="http://purl.oclc.org/ooxml/drawingml/main" xmlns:r="http://purl.oclc.org/ooxml/officeDocument/relationships" xmlns:p="http://purl.oclc.org/ooxml/presentationml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896977-05E7-7F6D-D457-DE8DE35416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84F5C16-2DDC-B4DF-F5D7-325A6927A9C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33B87DF-C8C4-B35A-3FCE-3235E4D374A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CA1A04F-49AA-A7B7-1392-6409C11439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61B72-F344-4BD7-9964-248F6911B9B4}" type="datetimeFigureOut">
              <a:rPr lang="en-AU" smtClean="0"/>
              <a:t>11/12/2025</a:t>
            </a:fld>
            <a:endParaRPr lang="en-A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39DD845-6BC2-D058-ECC1-81B4849EF4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959610A-051E-841C-0573-00C2C6B8AE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4B54F7-B797-4A00-B197-C1BCFAFD425E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2861568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purl.oclc.org/ooxml/officeDocument/relationships/slideLayout" Target="../slideLayouts/slideLayout8.xml"/><Relationship Id="rId3" Type="http://purl.oclc.org/ooxml/officeDocument/relationships/slideLayout" Target="../slideLayouts/slideLayout3.xml"/><Relationship Id="rId7" Type="http://purl.oclc.org/ooxml/officeDocument/relationships/slideLayout" Target="../slideLayouts/slideLayout7.xml"/><Relationship Id="rId12" Type="http://purl.oclc.org/ooxml/officeDocument/relationships/theme" Target="../theme/theme1.xml"/><Relationship Id="rId2" Type="http://purl.oclc.org/ooxml/officeDocument/relationships/slideLayout" Target="../slideLayouts/slideLayout2.xml"/><Relationship Id="rId1" Type="http://purl.oclc.org/ooxml/officeDocument/relationships/slideLayout" Target="../slideLayouts/slideLayout1.xml"/><Relationship Id="rId6" Type="http://purl.oclc.org/ooxml/officeDocument/relationships/slideLayout" Target="../slideLayouts/slideLayout6.xml"/><Relationship Id="rId11" Type="http://purl.oclc.org/ooxml/officeDocument/relationships/slideLayout" Target="../slideLayouts/slideLayout11.xml"/><Relationship Id="rId5" Type="http://purl.oclc.org/ooxml/officeDocument/relationships/slideLayout" Target="../slideLayouts/slideLayout5.xml"/><Relationship Id="rId10" Type="http://purl.oclc.org/ooxml/officeDocument/relationships/slideLayout" Target="../slideLayouts/slideLayout10.xml"/><Relationship Id="rId4" Type="http://purl.oclc.org/ooxml/officeDocument/relationships/slideLayout" Target="../slideLayouts/slideLayout4.xml"/><Relationship Id="rId9" Type="http://purl.oclc.org/ooxml/officeDocument/relationships/slideLayout" Target="../slideLayouts/slideLayout9.xml"/></Relationships>
</file>

<file path=ppt/slideMasters/slideMaster1.xml><?xml version="1.0" encoding="utf-8"?>
<p:sldMaster xmlns:a="http://purl.oclc.org/ooxml/drawingml/main" xmlns:r="http://purl.oclc.org/ooxml/officeDocument/relationships" xmlns:p="http://purl.oclc.org/ooxml/presentationml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EA9DDB0-D10F-A2F2-EFD3-87023B8076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EACC64C-CED5-E7B6-36B3-24C591888C5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3EAA871-F7C9-4730-4B62-F3BE081DE21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%"/>
                  </a:schemeClr>
                </a:solidFill>
              </a:defRPr>
            </a:lvl1pPr>
          </a:lstStyle>
          <a:p>
            <a:fld id="{BD461B72-F344-4BD7-9964-248F6911B9B4}" type="datetimeFigureOut">
              <a:rPr lang="en-AU" smtClean="0"/>
              <a:t>11/12/2025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55B0F4B-FC36-BC9C-F7E1-80F75AED751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%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ECB008-1B79-066A-ADB6-B202F761972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%"/>
                  </a:schemeClr>
                </a:solidFill>
              </a:defRPr>
            </a:lvl1pPr>
          </a:lstStyle>
          <a:p>
            <a:fld id="{1B4B54F7-B797-4A00-B197-C1BCFAFD425E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8920780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%"/>
        </a:lnSpc>
        <a:spcBef>
          <a:spcPct val="0%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%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%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%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%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%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%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%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%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%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purl.oclc.org/ooxml/officeDocument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purl.oclc.org/ooxml/officeDocument/relationships/image" Target="../media/image1.png"/><Relationship Id="rId1" Type="http://purl.oclc.org/ooxml/officeDocument/relationships/slideLayout" Target="../slideLayouts/slideLayout6.xml"/></Relationships>
</file>

<file path=ppt/slides/slide1.xml><?xml version="1.0" encoding="utf-8"?>
<p:sld xmlns:a="http://purl.oclc.org/ooxml/drawingml/main" xmlns:r="http://purl.oclc.org/ooxml/officeDocument/relationships" xmlns:p="http://purl.oclc.org/ooxml/presentationml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F4F91B-9FE8-BB89-23D8-E36A07CFE12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/>
              <a:t>Strict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3832CB9-12E7-C682-30E8-7B31F128BED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AU" dirty="0"/>
              <a:t>Sample pptx</a:t>
            </a:r>
          </a:p>
        </p:txBody>
      </p:sp>
    </p:spTree>
    <p:extLst>
      <p:ext uri="{BB962C8B-B14F-4D97-AF65-F5344CB8AC3E}">
        <p14:creationId xmlns:p14="http://schemas.microsoft.com/office/powerpoint/2010/main" val="2985556683"/>
      </p:ext>
    </p:extLst>
  </p:cSld>
  <p:clrMapOvr>
    <a:masterClrMapping/>
  </p:clrMapOvr>
</p:sld>
</file>

<file path=ppt/slides/slide2.xml><?xml version="1.0" encoding="utf-8"?>
<p:sld xmlns:a="http://purl.oclc.org/ooxml/drawingml/main" xmlns:r="http://purl.oclc.org/ooxml/officeDocument/relationships" xmlns:p="http://purl.oclc.org/ooxml/presentationml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735FD6-1066-59C4-72C5-2575450E78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Image</a:t>
            </a:r>
          </a:p>
        </p:txBody>
      </p:sp>
      <p:pic>
        <p:nvPicPr>
          <p:cNvPr id="4" name="Picture 3" descr="A screenshot of a screen&#10;&#10;AI-generated content may be incorrect.">
            <a:extLst>
              <a:ext uri="{FF2B5EF4-FFF2-40B4-BE49-F238E27FC236}">
                <a16:creationId xmlns:a16="http://schemas.microsoft.com/office/drawing/2014/main" id="{CCB381F2-46FF-7D62-AFBA-99853127DF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34095" y="2252809"/>
            <a:ext cx="2323809" cy="23523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0296083"/>
      </p:ext>
    </p:extLst>
  </p:cSld>
  <p:clrMapOvr>
    <a:masterClrMapping/>
  </p:clrMapOvr>
</p:sld>
</file>

<file path=ppt/theme/theme1.xml><?xml version="1.0" encoding="utf-8"?>
<a:theme xmlns:a="http://purl.oclc.org/ooxml/drawingml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%">
              <a:schemeClr val="phClr">
                <a:lumMod val="110%"/>
                <a:satMod val="105%"/>
                <a:tint val="67%"/>
              </a:schemeClr>
            </a:gs>
            <a:gs pos="50%">
              <a:schemeClr val="phClr">
                <a:lumMod val="105%"/>
                <a:satMod val="103%"/>
                <a:tint val="73%"/>
              </a:schemeClr>
            </a:gs>
            <a:gs pos="100%">
              <a:schemeClr val="phClr">
                <a:lumMod val="105%"/>
                <a:satMod val="109%"/>
                <a:tint val="81%"/>
              </a:schemeClr>
            </a:gs>
          </a:gsLst>
          <a:lin ang="5400000" scaled="0"/>
        </a:gradFill>
        <a:gradFill rotWithShape="1">
          <a:gsLst>
            <a:gs pos="0%">
              <a:schemeClr val="phClr">
                <a:satMod val="103%"/>
                <a:lumMod val="102%"/>
                <a:tint val="94%"/>
              </a:schemeClr>
            </a:gs>
            <a:gs pos="50%">
              <a:schemeClr val="phClr">
                <a:satMod val="110%"/>
                <a:lumMod val="100%"/>
                <a:shade val="100%"/>
              </a:schemeClr>
            </a:gs>
            <a:gs pos="100%">
              <a:schemeClr val="phClr">
                <a:lumMod val="99%"/>
                <a:satMod val="120%"/>
                <a:shade val="78%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%"/>
        </a:ln>
        <a:ln w="19050" cap="flat" cmpd="sng" algn="ctr">
          <a:solidFill>
            <a:schemeClr val="phClr"/>
          </a:solidFill>
          <a:prstDash val="solid"/>
          <a:miter lim="800%"/>
        </a:ln>
        <a:ln w="25400" cap="flat" cmpd="sng" algn="ctr">
          <a:solidFill>
            <a:schemeClr val="phClr"/>
          </a:solidFill>
          <a:prstDash val="solid"/>
          <a:miter lim="800%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%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%"/>
            <a:satMod val="170%"/>
          </a:schemeClr>
        </a:solidFill>
        <a:gradFill rotWithShape="1">
          <a:gsLst>
            <a:gs pos="0%">
              <a:schemeClr val="phClr">
                <a:tint val="93%"/>
                <a:satMod val="150%"/>
                <a:shade val="98%"/>
                <a:lumMod val="102%"/>
              </a:schemeClr>
            </a:gs>
            <a:gs pos="50%">
              <a:schemeClr val="phClr">
                <a:tint val="98%"/>
                <a:satMod val="130%"/>
                <a:shade val="90%"/>
                <a:lumMod val="103%"/>
              </a:schemeClr>
            </a:gs>
            <a:gs pos="100%">
              <a:schemeClr val="phClr">
                <a:shade val="63%"/>
                <a:satMod val="120%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purl.oclc.org/ooxml/officeDocument/extendedProperties" xmlns:vt="http://purl.oclc.org/ooxml/officeDocument/docPropsVTypes">
  <TotalTime>1</TotalTime>
  <Words>4</Words>
  <Application>Microsoft Office PowerPoint</Application>
  <PresentationFormat>Widescreen</PresentationFormat>
  <Paragraphs>3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Aptos</vt:lpstr>
      <vt:lpstr>Aptos Display</vt:lpstr>
      <vt:lpstr>Arial</vt:lpstr>
      <vt:lpstr>Office Theme</vt:lpstr>
      <vt:lpstr>Strict</vt:lpstr>
      <vt:lpstr>Image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Jason Harrop</dc:creator>
  <cp:lastModifiedBy>Jason Harrop</cp:lastModifiedBy>
  <cp:revision>1</cp:revision>
  <dcterms:created xsi:type="dcterms:W3CDTF">2025-12-10T20:41:17Z</dcterms:created>
  <dcterms:modified xsi:type="dcterms:W3CDTF">2025-12-10T20:43:08Z</dcterms:modified>
</cp:coreProperties>
</file>