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746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235D40-236F-4AB7-9F18-383F89C4A1F9}" type="datetimeFigureOut">
              <a:rPr lang="en-US" smtClean="0"/>
              <a:t>8/23/2015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A2BC5-4600-499E-BCC0-A27CC9A5EC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42451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235D40-236F-4AB7-9F18-383F89C4A1F9}" type="datetimeFigureOut">
              <a:rPr lang="en-US" smtClean="0"/>
              <a:t>8/23/2015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A2BC5-4600-499E-BCC0-A27CC9A5EC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22097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235D40-236F-4AB7-9F18-383F89C4A1F9}" type="datetimeFigureOut">
              <a:rPr lang="en-US" smtClean="0"/>
              <a:t>8/23/2015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A2BC5-4600-499E-BCC0-A27CC9A5EC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30034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235D40-236F-4AB7-9F18-383F89C4A1F9}" type="datetimeFigureOut">
              <a:rPr lang="en-US" smtClean="0"/>
              <a:t>8/23/2015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A2BC5-4600-499E-BCC0-A27CC9A5EC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17520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235D40-236F-4AB7-9F18-383F89C4A1F9}" type="datetimeFigureOut">
              <a:rPr lang="en-US" smtClean="0"/>
              <a:t>8/23/2015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A2BC5-4600-499E-BCC0-A27CC9A5EC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18658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235D40-236F-4AB7-9F18-383F89C4A1F9}" type="datetimeFigureOut">
              <a:rPr lang="en-US" smtClean="0"/>
              <a:t>8/23/2015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A2BC5-4600-499E-BCC0-A27CC9A5EC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80302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235D40-236F-4AB7-9F18-383F89C4A1F9}" type="datetimeFigureOut">
              <a:rPr lang="en-US" smtClean="0"/>
              <a:t>8/23/2015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A2BC5-4600-499E-BCC0-A27CC9A5EC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48702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235D40-236F-4AB7-9F18-383F89C4A1F9}" type="datetimeFigureOut">
              <a:rPr lang="en-US" smtClean="0"/>
              <a:t>8/23/2015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A2BC5-4600-499E-BCC0-A27CC9A5EC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94859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235D40-236F-4AB7-9F18-383F89C4A1F9}" type="datetimeFigureOut">
              <a:rPr lang="en-US" smtClean="0"/>
              <a:t>8/23/2015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A2BC5-4600-499E-BCC0-A27CC9A5EC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9652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235D40-236F-4AB7-9F18-383F89C4A1F9}" type="datetimeFigureOut">
              <a:rPr lang="en-US" smtClean="0"/>
              <a:t>8/23/2015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A2BC5-4600-499E-BCC0-A27CC9A5EC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65973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235D40-236F-4AB7-9F18-383F89C4A1F9}" type="datetimeFigureOut">
              <a:rPr lang="en-US" smtClean="0"/>
              <a:t>8/23/2015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A2BC5-4600-499E-BCC0-A27CC9A5EC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4535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235D40-236F-4AB7-9F18-383F89C4A1F9}" type="datetimeFigureOut">
              <a:rPr lang="en-US" smtClean="0"/>
              <a:t>8/23/2015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3A2BC5-4600-499E-BCC0-A27CC9A5EC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953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16742840"/>
              </p:ext>
            </p:extLst>
          </p:nvPr>
        </p:nvGraphicFramePr>
        <p:xfrm>
          <a:off x="1371600" y="1568349"/>
          <a:ext cx="6096000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370840">
                <a:tc>
                  <a:txBody>
                    <a:bodyPr/>
                    <a:lstStyle/>
                    <a:p>
                      <a:r>
                        <a:rPr lang="en-AU" smtClean="0"/>
                        <a:t>C1 title</a:t>
                      </a:r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mtClean="0"/>
                        <a:t>C2 title</a:t>
                      </a:r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AU" smtClean="0"/>
                        <a:t>C1 body 1</a:t>
                      </a:r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862922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7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jharrop</dc:creator>
  <cp:lastModifiedBy>jharrop</cp:lastModifiedBy>
  <cp:revision>1</cp:revision>
  <dcterms:created xsi:type="dcterms:W3CDTF">2015-08-23T08:13:25Z</dcterms:created>
  <dcterms:modified xsi:type="dcterms:W3CDTF">2015-08-23T08:16:30Z</dcterms:modified>
</cp:coreProperties>
</file>

<file path=docProps/thumbnail.jpeg>
</file>